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7" d="100"/>
          <a:sy n="77" d="100"/>
        </p:scale>
        <p:origin x="6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92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593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532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80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643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220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90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281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1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256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118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09361-5825-4543-9459-E7A661BB59CC}" type="datetimeFigureOut">
              <a:rPr lang="ru-RU" smtClean="0"/>
              <a:t>25.10.2023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44174-5604-42BA-A920-6C60FBADF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15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330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8264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71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783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892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820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Учитель будущего</dc:title>
  <dc:creator>Timur</dc:creator>
  <cp:lastModifiedBy>Timur</cp:lastModifiedBy>
  <cp:revision>12</cp:revision>
  <dcterms:created xsi:type="dcterms:W3CDTF">2023-10-23T17:00:42Z</dcterms:created>
  <dcterms:modified xsi:type="dcterms:W3CDTF">2023-10-25T16:07:39Z</dcterms:modified>
</cp:coreProperties>
</file>